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9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9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50" r:id="rId165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65" Type="http://schemas.openxmlformats.org/officeDocument/2006/relationships/slide" Target="slides/slide95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9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2" name="Shape 4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3" name="Google Shape;4543;p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44" name="Google Shape;4544;p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notesSlide" Target="../notesSlides/notesSlide95.xml"/></Relationships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3C47D"/>
        </a:solidFill>
      </p:bgPr>
    </p:bg>
    <p:spTree>
      <p:nvGrpSpPr>
        <p:cNvPr id="4545" name="Shape 4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" name="Google Shape;4546;p651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Word Study through Fundations</a:t>
            </a:r>
            <a:endParaRPr/>
          </a:p>
        </p:txBody>
      </p:sp>
      <p:sp>
        <p:nvSpPr>
          <p:cNvPr id="4547" name="Google Shape;4547;p65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/>
              <a:t>-sound alike words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/>
              <a:t>-syllable types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/>
              <a:t>-vowel and consonant sounds (digraphs and trigraphs, blends)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zh-CN"/>
              <a:t>-prefixes and suffixes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